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ptx" ContentType="application/vnd.openxmlformats-officedocument.presentationml.presentatio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07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943600" cy="59436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9875520" y="-914400"/>
            <a:ext cx="3291840" cy="329184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  ·  FOR STUDENTS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514600"/>
            <a:ext cx="102412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8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Stop Building Alone.</a:t>
            </a:r>
            <a:endParaRPr lang="en-US" sz="4200" dirty="0"/>
          </a:p>
          <a:p>
            <a:pPr marL="0" indent="0">
              <a:lnSpc>
                <a:spcPts val="48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Start Building Your Future.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822960" y="4160520"/>
            <a:ext cx="9144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600" i="1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the tutorial tab. Come build real projects with real mentors watching — for free, for life.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1828800" cy="0"/>
          </a:xfrm>
          <a:prstGeom prst="line">
            <a:avLst/>
          </a:prstGeom>
          <a:noFill/>
          <a:ln w="25400">
            <a:solidFill>
              <a:srgbClr val="FF6A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22960" y="59436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 — the engineering community South Asia's builders have been missing.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HONEST WITH YOURSELF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10642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You've built things.</a:t>
            </a:r>
            <a:endParaRPr lang="en-US" sz="3800" dirty="0"/>
          </a:p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Nobody's ever seen them.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94360" y="2907792"/>
            <a:ext cx="54864" cy="36576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868680" y="2834640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Another side project, finished at 2 AM, pushed to a repo no one opens.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94360" y="3566160"/>
            <a:ext cx="54864" cy="36576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68680" y="3493008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Another tutorial completed — that taught you nothing you can defend in an interview.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4360" y="4224528"/>
            <a:ext cx="54864" cy="36576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868680" y="4151376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Another application sent into the void. No reply. No feedback. No idea why.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5257800"/>
            <a:ext cx="11109960" cy="1005840"/>
          </a:xfrm>
          <a:prstGeom prst="roundRect">
            <a:avLst>
              <a:gd name="adj" fmla="val 7273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868680" y="5257800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i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It's not because you're not good enough. It's because nobody's watching.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If Someone Was</a:t>
            </a:r>
            <a:endParaRPr lang="en-US" sz="3400" dirty="0"/>
          </a:p>
          <a:p>
            <a:pPr marL="0" indent="0" algn="l">
              <a:buNone/>
            </a:pPr>
            <a:r>
              <a:rPr lang="en-US" sz="34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Actually Watching?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 is where your next project stops being a private file on your laptop — and starts being the reason a mentor notices you, a recruiter messages you, or a founder offers you a shot.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3246120"/>
            <a:ext cx="3520440" cy="2377440"/>
          </a:xfrm>
          <a:prstGeom prst="roundRect">
            <a:avLst>
              <a:gd name="adj" fmla="val 307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41248" y="3538728"/>
            <a:ext cx="530352" cy="53035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41248" y="353872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41248" y="4251960"/>
            <a:ext cx="2935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Mentors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41248" y="4709160"/>
            <a:ext cx="2935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 from Google, Microsoft, NVIDIA — answering your questions live.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389120" y="3246120"/>
            <a:ext cx="3520440" cy="2377440"/>
          </a:xfrm>
          <a:prstGeom prst="roundRect">
            <a:avLst>
              <a:gd name="adj" fmla="val 307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4681728" y="3538728"/>
            <a:ext cx="530352" cy="53035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4681728" y="353872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681728" y="4251960"/>
            <a:ext cx="2935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Deadlines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681728" y="4709160"/>
            <a:ext cx="2935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Build Challenges with actual stakes, not another abandoned repo.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8229600" y="3246120"/>
            <a:ext cx="3520440" cy="2377440"/>
          </a:xfrm>
          <a:prstGeom prst="roundRect">
            <a:avLst>
              <a:gd name="adj" fmla="val 307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8522208" y="3538728"/>
            <a:ext cx="530352" cy="53035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8522208" y="353872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8522208" y="4251960"/>
            <a:ext cx="2935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Visibility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522208" y="4709160"/>
            <a:ext cx="2935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public profile mentors and recruiters actually see and remember.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Everything You Need. Nothing You Pay For.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04672" y="208483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04672" y="20848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202996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Lifetime Free Access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2450592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Office Hour, every Build Challenge, every tool — free, for life. No trial, no upsell.</a:t>
            </a:r>
            <a:endParaRPr lang="en-US" sz="1020" dirty="0"/>
          </a:p>
        </p:txBody>
      </p:sp>
      <p:sp>
        <p:nvSpPr>
          <p:cNvPr id="9" name="Shape 7"/>
          <p:cNvSpPr/>
          <p:nvPr/>
        </p:nvSpPr>
        <p:spPr>
          <a:xfrm>
            <a:off x="4389120" y="182880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45152" y="208483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45152" y="20848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212080" y="202996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Public Recognition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63440" y="2450592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shareable profile and leaderboard presence that puts your name in front of people who matter.</a:t>
            </a:r>
            <a:endParaRPr lang="en-US" sz="1020" dirty="0"/>
          </a:p>
        </p:txBody>
      </p:sp>
      <p:sp>
        <p:nvSpPr>
          <p:cNvPr id="14" name="Shape 12"/>
          <p:cNvSpPr/>
          <p:nvPr/>
        </p:nvSpPr>
        <p:spPr>
          <a:xfrm>
            <a:off x="8229600" y="182880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485632" y="208483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485632" y="20848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052560" y="202996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1:1 Mentorship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503920" y="2450592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Matched with a working professional in your track — real guidance, not generic advice.</a:t>
            </a:r>
            <a:endParaRPr lang="en-US" sz="1020" dirty="0"/>
          </a:p>
        </p:txBody>
      </p:sp>
      <p:sp>
        <p:nvSpPr>
          <p:cNvPr id="19" name="Shape 17"/>
          <p:cNvSpPr/>
          <p:nvPr/>
        </p:nvSpPr>
        <p:spPr>
          <a:xfrm>
            <a:off x="548640" y="356616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80467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80467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37160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Portfolio That Speaks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22960" y="4187952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projects with real deadlines and real feedback — not another dead GitHub repo.</a:t>
            </a:r>
            <a:endParaRPr lang="en-US" sz="1020" dirty="0"/>
          </a:p>
        </p:txBody>
      </p:sp>
      <p:sp>
        <p:nvSpPr>
          <p:cNvPr id="24" name="Shape 22"/>
          <p:cNvSpPr/>
          <p:nvPr/>
        </p:nvSpPr>
        <p:spPr>
          <a:xfrm>
            <a:off x="4389120" y="356616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464515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464515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1208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Direct Recruiter Access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663440" y="4187952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shipped work seen by mentors, sponsors, and hiring teams — before you even apply.</a:t>
            </a:r>
            <a:endParaRPr lang="en-US" sz="1020" dirty="0"/>
          </a:p>
        </p:txBody>
      </p:sp>
      <p:sp>
        <p:nvSpPr>
          <p:cNvPr id="29" name="Shape 27"/>
          <p:cNvSpPr/>
          <p:nvPr/>
        </p:nvSpPr>
        <p:spPr>
          <a:xfrm>
            <a:off x="8229600" y="356616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0" name="Shape 28"/>
          <p:cNvSpPr/>
          <p:nvPr/>
        </p:nvSpPr>
        <p:spPr>
          <a:xfrm>
            <a:off x="848563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Text 29"/>
          <p:cNvSpPr/>
          <p:nvPr/>
        </p:nvSpPr>
        <p:spPr>
          <a:xfrm>
            <a:off x="848563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05256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Real Community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8503920" y="4187952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Peers who are actually building — not a group chat that went silent months ago.</a:t>
            </a:r>
            <a:endParaRPr lang="en-US" sz="1020" dirty="0"/>
          </a:p>
        </p:txBody>
      </p:sp>
      <p:sp>
        <p:nvSpPr>
          <p:cNvPr id="34" name="Text 32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-2286000"/>
            <a:ext cx="5486400" cy="54864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CATCH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10972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Free. Forever.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214884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Catch.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548640" y="3657600"/>
            <a:ext cx="10332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future shouldn't have a paywall. That's why EmberGround will always be free for students — no premium tier, no locked mentors, no “upgrade to get noticed.”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4709160"/>
            <a:ext cx="11109960" cy="1280160"/>
          </a:xfrm>
          <a:prstGeom prst="roundRect">
            <a:avLst>
              <a:gd name="adj" fmla="val 5714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68680" y="4937760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and sponsors fund the platform. </a:t>
            </a:r>
            <a:endParaRPr lang="en-US" sz="15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5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just have to show up and build.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PATH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Empty Repo to Job Offer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051560" y="2743200"/>
            <a:ext cx="8503920" cy="0"/>
          </a:xfrm>
          <a:prstGeom prst="line">
            <a:avLst/>
          </a:prstGeom>
          <a:noFill/>
          <a:ln w="25400">
            <a:solidFill>
              <a:srgbClr val="C9CDE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685800" y="2377440"/>
            <a:ext cx="731520" cy="73152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68580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Show Up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137160" y="3703320"/>
            <a:ext cx="3611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your track — AI/ML, Backend, Cloud, Frontend. Takes 5 minutes.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520440" y="2377440"/>
            <a:ext cx="731520" cy="73152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352044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97180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Get Mentored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2971800" y="4096512"/>
            <a:ext cx="3611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Office Hours with engineers who've actually shipped at scale.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355080" y="2377440"/>
            <a:ext cx="731520" cy="73152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635508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80644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For Real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5806440" y="3703320"/>
            <a:ext cx="3611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a Build Challenge with a deadline, a track record, and real feedback.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189720" y="2377440"/>
            <a:ext cx="731520" cy="731520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918972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64108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Get Seen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8778240" y="4050793"/>
            <a:ext cx="3611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project lands on your public profile — in front of mentors and recruiters.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651760" y="5349240"/>
            <a:ext cx="6858000" cy="594360"/>
          </a:xfrm>
          <a:prstGeom prst="roundRect">
            <a:avLst>
              <a:gd name="adj" fmla="val 49231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2651760" y="5349240"/>
            <a:ext cx="6858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EXPERIENCE REQUIRED  ·  JUST THE WILLINGNESS TO BUILD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ALREADY WORKING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Builders Like You Are Already In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9659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100%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2514600" y="208483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Month-over-month student growth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48640" y="28803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340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2514600" y="299923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actively building right now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548640" y="37947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40 / 6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2514600" y="391363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Submissions vs. winning projects, first Build Challenge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7635240" y="1965960"/>
            <a:ext cx="4023360" cy="3794760"/>
          </a:xfrm>
          <a:prstGeom prst="roundRect">
            <a:avLst>
              <a:gd name="adj" fmla="val 2410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7909560" y="21031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6000" dirty="0"/>
          </a:p>
        </p:txBody>
      </p:sp>
      <p:sp>
        <p:nvSpPr>
          <p:cNvPr id="12" name="Text 10"/>
          <p:cNvSpPr/>
          <p:nvPr/>
        </p:nvSpPr>
        <p:spPr>
          <a:xfrm>
            <a:off x="8001000" y="2926080"/>
            <a:ext cx="33832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55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learned more in one Office Hour than in a semester of theory. Now I have a mentor who actually replies.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8001000" y="4846320"/>
            <a:ext cx="548640" cy="0"/>
          </a:xfrm>
          <a:prstGeom prst="line">
            <a:avLst/>
          </a:prstGeom>
          <a:noFill/>
          <a:ln w="25400">
            <a:solidFill>
              <a:srgbClr val="FF6A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8001000" y="49834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Student, IIT Delhi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ROOM YOU WALK INTO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You're Not Alone Anymore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41248" y="2212848"/>
            <a:ext cx="530352" cy="53035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41248" y="221284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41248" y="2926080"/>
            <a:ext cx="2935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Peers Who Actually Build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841248" y="3520440"/>
            <a:ext cx="293522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across South Asia shipping real projects, not just talking about it.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389120" y="192024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81728" y="2212848"/>
            <a:ext cx="530352" cy="53035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81728" y="221284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681728" y="2926080"/>
            <a:ext cx="2935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Mentors Who Show Up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4681728" y="3520440"/>
            <a:ext cx="293522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engineers hosting live sessions — not a one-time career fair booth.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229600" y="192024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522208" y="2212848"/>
            <a:ext cx="530352" cy="53035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522208" y="221284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522208" y="2926080"/>
            <a:ext cx="2935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Companies Watching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8522208" y="3520440"/>
            <a:ext cx="293522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Startups and sponsors looking for talent exactly like you, before anyone else finds you.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48640" y="512064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FB2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only thing standing between you and this room is deciding to walk in.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4114800"/>
            <a:ext cx="5486400" cy="54864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9601200" y="-1828800"/>
            <a:ext cx="4572000" cy="45720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MOVE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109728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Next Project Could</a:t>
            </a:r>
            <a:endParaRPr lang="en-US" sz="3800" dirty="0"/>
          </a:p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Your Life.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it together — in a room full of people who'll actually see it.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3429000"/>
            <a:ext cx="11109960" cy="1463040"/>
          </a:xfrm>
          <a:prstGeom prst="roundRect">
            <a:avLst>
              <a:gd name="adj" fmla="val 6250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68680" y="342900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Join free. Show up to one Office Hour. That's it — that's the whole first step.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548640" y="5166360"/>
            <a:ext cx="2606040" cy="502920"/>
          </a:xfrm>
          <a:prstGeom prst="roundRect">
            <a:avLst>
              <a:gd name="adj" fmla="val 50909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548640" y="51663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Lifetime Free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29000" y="5166360"/>
            <a:ext cx="2606040" cy="502920"/>
          </a:xfrm>
          <a:prstGeom prst="roundRect">
            <a:avLst>
              <a:gd name="adj" fmla="val 50909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3429000" y="51663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Recognition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309360" y="5166360"/>
            <a:ext cx="2606040" cy="502920"/>
          </a:xfrm>
          <a:prstGeom prst="roundRect">
            <a:avLst>
              <a:gd name="adj" fmla="val 50909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6309360" y="51663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Mentors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189720" y="5166360"/>
            <a:ext cx="2606040" cy="502920"/>
          </a:xfrm>
          <a:prstGeom prst="roundRect">
            <a:avLst>
              <a:gd name="adj" fmla="val 50909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9189720" y="51663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Deadlines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5989320"/>
            <a:ext cx="11109960" cy="0"/>
          </a:xfrm>
          <a:prstGeom prst="line">
            <a:avLst/>
          </a:prstGeom>
          <a:noFill/>
          <a:ln w="12700">
            <a:solidFill>
              <a:srgbClr val="1B214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548640" y="61264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EmberGround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943600" y="6144768"/>
            <a:ext cx="5715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emberground.com  |  https://www.linkedin.com/in/dav-id-7b6160222/</a:t>
            </a:r>
            <a:endParaRPr lang="en-US" sz="1050" dirty="0"/>
          </a:p>
        </p:txBody>
      </p:sp>
      <p:graphicFrame>
        <p:nvGraphicFramePr>
          <p:cNvPr id="20" name="Object 19">
            <a:hlinkClick r:id="" action="ppaction://ole?verb=0"/>
            <a:extLst>
              <a:ext uri="{FF2B5EF4-FFF2-40B4-BE49-F238E27FC236}">
                <a16:creationId xmlns:a16="http://schemas.microsoft.com/office/drawing/2014/main" id="{39B507D5-1AC3-55B2-5DB1-07C6D2502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369745"/>
              </p:ext>
            </p:extLst>
          </p:nvPr>
        </p:nvGraphicFramePr>
        <p:xfrm>
          <a:off x="98425" y="98425"/>
          <a:ext cx="6096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3" imgW="6096296" imgH="3429229" progId="PowerPoint.Show.12">
                  <p:embed/>
                </p:oleObj>
              </mc:Choice>
              <mc:Fallback>
                <p:oleObj name="Presentation" r:id="rId3" imgW="6096296" imgH="3429229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60960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Office PowerPoint</Application>
  <PresentationFormat>Widescreen</PresentationFormat>
  <Paragraphs>123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Microsoft 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Daud Dewan</cp:lastModifiedBy>
  <cp:revision>2</cp:revision>
  <dcterms:created xsi:type="dcterms:W3CDTF">2026-07-19T16:42:55Z</dcterms:created>
  <dcterms:modified xsi:type="dcterms:W3CDTF">2026-07-19T16:54:23Z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2026-07-19T16:54:23Z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4bfc8473-b4f8-4a68-83c6-6b4fc5438261</vt:lpwstr>
  </property>
  <property fmtid="{D5CDD505-2E9C-101B-9397-08002B2CF9AE}" pid="7" name="MSIP_Label_defa4170-0d19-0005-0004-bc88714345d2_ActionId">
    <vt:lpwstr>5449a363-7e70-4326-9a94-9996ea526e0c</vt:lpwstr>
  </property>
  <property fmtid="{D5CDD505-2E9C-101B-9397-08002B2CF9AE}" pid="8" name="MSIP_Label_defa4170-0d19-0005-0004-bc88714345d2_ContentBits">
    <vt:lpwstr>0</vt:lpwstr>
  </property>
</Properties>
</file>